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64" r:id="rId7"/>
    <p:sldId id="266" r:id="rId8"/>
    <p:sldId id="267" r:id="rId9"/>
    <p:sldId id="268" r:id="rId10"/>
    <p:sldId id="269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475BC1-8AA7-4AB2-BA8D-442636D46BA0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3A2A8E-F24F-48A8-99FD-C3CBD2467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China: Warring States to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Qin Dynasty</a:t>
            </a:r>
          </a:p>
          <a:p>
            <a:r>
              <a:rPr lang="en-US" dirty="0" smtClean="0"/>
              <a:t>Part of the Classical China’s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ERRACOTTA_ARMY_@_Gdynia_2006_-_01_ub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537" r="1253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qin_terra_cotta_arm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410200" y="838200"/>
            <a:ext cx="3019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weights, measurements</a:t>
            </a:r>
          </a:p>
          <a:p>
            <a:r>
              <a:rPr lang="en-US" dirty="0" smtClean="0"/>
              <a:t>Currency</a:t>
            </a:r>
          </a:p>
          <a:p>
            <a:r>
              <a:rPr lang="en-US" dirty="0" smtClean="0"/>
              <a:t>Written </a:t>
            </a:r>
            <a:r>
              <a:rPr lang="en-US" dirty="0" err="1" smtClean="0"/>
              <a:t>chinese</a:t>
            </a:r>
            <a:endParaRPr lang="en-US" dirty="0" smtClean="0"/>
          </a:p>
          <a:p>
            <a:r>
              <a:rPr lang="en-US" dirty="0" smtClean="0"/>
              <a:t>Axle lengths for carts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Qin Dynasty Collapses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Shi </a:t>
            </a:r>
            <a:r>
              <a:rPr lang="en-US" dirty="0" err="1" smtClean="0">
                <a:latin typeface="Garamond" pitchFamily="18" charset="0"/>
              </a:rPr>
              <a:t>Huangdi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Extremely paranoid; killed off suspected enemies (nobles, intellectuals, warlords)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Desire to control EVERYTHING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High taxes, forced labor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Shi </a:t>
            </a:r>
            <a:r>
              <a:rPr lang="en-US" dirty="0" err="1" smtClean="0">
                <a:latin typeface="Garamond" pitchFamily="18" charset="0"/>
              </a:rPr>
              <a:t>Huangdi</a:t>
            </a:r>
            <a:r>
              <a:rPr lang="en-US" dirty="0" smtClean="0">
                <a:latin typeface="Garamond" pitchFamily="18" charset="0"/>
              </a:rPr>
              <a:t> dies in 210 BCE; followed by 8 years of peasant revolts to determine successor - winner establishes Han Dynasty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Collapses 206 BCE</a:t>
            </a:r>
          </a:p>
          <a:p>
            <a:r>
              <a:rPr lang="en-US" dirty="0" smtClean="0"/>
              <a:t>Han dynasty 206 BCE-220 CE</a:t>
            </a:r>
          </a:p>
          <a:p>
            <a:pPr lvl="1"/>
            <a:r>
              <a:rPr lang="en-US" dirty="0" smtClean="0"/>
              <a:t>Kept Qin centralization</a:t>
            </a:r>
          </a:p>
          <a:p>
            <a:pPr lvl="1"/>
            <a:r>
              <a:rPr lang="en-US" dirty="0" smtClean="0"/>
              <a:t>Less harsh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the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Regarded as restoration</a:t>
            </a:r>
          </a:p>
          <a:p>
            <a:pPr lvl="1"/>
            <a:r>
              <a:rPr lang="en-US" dirty="0" smtClean="0"/>
              <a:t>Xia, </a:t>
            </a:r>
            <a:r>
              <a:rPr lang="en-US" dirty="0" smtClean="0"/>
              <a:t>Shang, and Zhou dynasties had created a Chinese state</a:t>
            </a:r>
          </a:p>
          <a:p>
            <a:pPr lvl="1"/>
            <a:r>
              <a:rPr lang="en-US" dirty="0" smtClean="0"/>
              <a:t>Fell apart by 500 BCE</a:t>
            </a:r>
          </a:p>
          <a:p>
            <a:pPr lvl="1"/>
            <a:r>
              <a:rPr lang="en-US" dirty="0" smtClean="0"/>
              <a:t>Age of warring states</a:t>
            </a:r>
          </a:p>
          <a:p>
            <a:pPr lvl="2"/>
            <a:r>
              <a:rPr lang="en-US" dirty="0" smtClean="0"/>
              <a:t>Seven competing kingdoms</a:t>
            </a:r>
          </a:p>
          <a:p>
            <a:pPr lvl="2"/>
            <a:r>
              <a:rPr lang="en-US" dirty="0" smtClean="0"/>
              <a:t>Multiple states were thought to be unnatural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Qin </a:t>
            </a:r>
            <a:r>
              <a:rPr lang="en-US" smtClean="0"/>
              <a:t>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Emerges out of end of Zhou Dynasty/Period of Warring States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Founder: Shi </a:t>
            </a:r>
            <a:r>
              <a:rPr lang="en-US" dirty="0" err="1" smtClean="0">
                <a:latin typeface="Garamond" pitchFamily="18" charset="0"/>
              </a:rPr>
              <a:t>Huangdi</a:t>
            </a:r>
            <a:r>
              <a:rPr lang="en-US" dirty="0" smtClean="0">
                <a:latin typeface="Garamond" pitchFamily="18" charset="0"/>
              </a:rPr>
              <a:t> (“First Emperor”)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Goals: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Unify and expand China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Restore order</a:t>
            </a:r>
          </a:p>
          <a:p>
            <a:endParaRPr lang="en-US" dirty="0"/>
          </a:p>
        </p:txBody>
      </p:sp>
      <p:pic>
        <p:nvPicPr>
          <p:cNvPr id="6" name="Picture 6" descr="qinemper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49367" y="1600200"/>
            <a:ext cx="27789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by </a:t>
            </a:r>
            <a:r>
              <a:rPr lang="en-US" dirty="0" smtClean="0"/>
              <a:t>Shi </a:t>
            </a:r>
            <a:r>
              <a:rPr lang="en-US" dirty="0" err="1" smtClean="0"/>
              <a:t>huangdi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Ruler of Qin, 221-210 BCE</a:t>
            </a:r>
          </a:p>
          <a:p>
            <a:r>
              <a:rPr lang="en-US" dirty="0" smtClean="0"/>
              <a:t>Adopted legalism as political philosophy</a:t>
            </a:r>
          </a:p>
          <a:p>
            <a:pPr lvl="1"/>
            <a:r>
              <a:rPr lang="en-US" dirty="0" smtClean="0"/>
              <a:t>Clear rules and harsh punishments to enforce state </a:t>
            </a:r>
            <a:r>
              <a:rPr lang="en-US" dirty="0" smtClean="0"/>
              <a:t>authority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Practical, political reaction to Confucianism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Han </a:t>
            </a:r>
            <a:r>
              <a:rPr lang="en-US" dirty="0" err="1" smtClean="0">
                <a:latin typeface="Garamond" pitchFamily="18" charset="0"/>
              </a:rPr>
              <a:t>Feizi</a:t>
            </a:r>
            <a:r>
              <a:rPr lang="en-US" dirty="0" smtClean="0">
                <a:latin typeface="Garamond" pitchFamily="18" charset="0"/>
              </a:rPr>
              <a:t> - 3rd century BCE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Powerful and efficient government is key to restoring order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Laws will end civil war and restore harmony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Rewards to good subjects and punish disobedient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Rulers must control ideas and actions of people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Favored by Shi </a:t>
            </a:r>
            <a:r>
              <a:rPr lang="en-US" dirty="0" err="1" smtClean="0">
                <a:latin typeface="Garamond" pitchFamily="18" charset="0"/>
              </a:rPr>
              <a:t>Huangdi</a:t>
            </a:r>
            <a:r>
              <a:rPr lang="en-US" dirty="0" smtClean="0">
                <a:latin typeface="Garamond" pitchFamily="18" charset="0"/>
              </a:rPr>
              <a:t> during Qin </a:t>
            </a:r>
            <a:r>
              <a:rPr lang="en-US" dirty="0" err="1" smtClean="0">
                <a:latin typeface="Garamond" pitchFamily="18" charset="0"/>
              </a:rPr>
              <a:t>dyansty</a:t>
            </a:r>
            <a:r>
              <a:rPr lang="en-US" dirty="0" smtClean="0">
                <a:latin typeface="Garamond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qindynastyma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764272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the Qin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latin typeface="Garamond" pitchFamily="18" charset="0"/>
              </a:rPr>
              <a:t>Social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Primogeniture eliminated (practice of having eldest son inherit all property and land)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Nobles must leave land and live in Emperor’s court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latin typeface="Garamond" pitchFamily="18" charset="0"/>
              </a:rPr>
              <a:t>Political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Emperor had complete control over all aspects of society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Use of brutality and force to accomplish goals (Great Wall)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Bureaucracy (not of the nobility) expanded to help control all regions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National census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Single law code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latin typeface="Garamond" pitchFamily="18" charset="0"/>
              </a:rPr>
              <a:t>Interactions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Army expanded to crush rivals and regional rebellions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Expanded territory of China, including Hong Kong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Influenced parts of Vietnam through conquest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Expanded infrastructure to increase interactions</a:t>
            </a:r>
            <a:endParaRPr lang="en-US" sz="1800" b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Garamond" pitchFamily="18" charset="0"/>
              </a:rPr>
              <a:t>Cultural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Confucianism looked down upon and followers persecuted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Legalism promoted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Architectural: Initiates construction of Great Wall; Terracotta Soldiers/Tomb of Shi </a:t>
            </a:r>
            <a:r>
              <a:rPr lang="en-US" sz="2000" b="1" dirty="0" err="1" smtClean="0">
                <a:solidFill>
                  <a:schemeClr val="tx1"/>
                </a:solidFill>
                <a:latin typeface="Garamond" pitchFamily="18" charset="0"/>
              </a:rPr>
              <a:t>Huangdi</a:t>
            </a:r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Uniform written language 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Banned books </a:t>
            </a:r>
          </a:p>
          <a:p>
            <a:r>
              <a:rPr lang="en-US" sz="2000" b="1" dirty="0" smtClean="0">
                <a:latin typeface="Garamond" pitchFamily="18" charset="0"/>
              </a:rPr>
              <a:t>Economic	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Introduced standard weights and measures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Eliminated the very rare practice of slavery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Forced labor necessary for construction projects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Extremely high taxes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Sponsored agricultural projects (irrigation) and manufacturing of silk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0" y="2057400"/>
            <a:ext cx="3788898" cy="1676400"/>
          </a:xfrm>
        </p:spPr>
        <p:txBody>
          <a:bodyPr/>
          <a:lstStyle/>
          <a:p>
            <a:r>
              <a:rPr lang="en-US" sz="3200" dirty="0" smtClean="0">
                <a:latin typeface="Garamond" pitchFamily="18" charset="0"/>
              </a:rPr>
              <a:t>Terracotta Soldiers/Tomb of Shi </a:t>
            </a:r>
            <a:r>
              <a:rPr lang="en-US" sz="3200" dirty="0" err="1" smtClean="0">
                <a:latin typeface="Garamond" pitchFamily="18" charset="0"/>
              </a:rPr>
              <a:t>Huangdi</a:t>
            </a:r>
            <a:endParaRPr lang="en-US" dirty="0"/>
          </a:p>
        </p:txBody>
      </p:sp>
      <p:pic>
        <p:nvPicPr>
          <p:cNvPr id="4" name="Picture 6" descr="Qin_terra_cotta_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7346" r="1734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363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China: Warring States to Empire</vt:lpstr>
      <vt:lpstr>Creation of the Empire</vt:lpstr>
      <vt:lpstr>Qin Dynasty</vt:lpstr>
      <vt:lpstr>Unification by Shi huangdi</vt:lpstr>
      <vt:lpstr>Legalism</vt:lpstr>
      <vt:lpstr>Slide 6</vt:lpstr>
      <vt:lpstr>Life in the Qin Dynasty</vt:lpstr>
      <vt:lpstr>Slide 8</vt:lpstr>
      <vt:lpstr>Terracotta Soldiers/Tomb of Shi Huangdi</vt:lpstr>
      <vt:lpstr>Slide 10</vt:lpstr>
      <vt:lpstr>Positive Creation</vt:lpstr>
      <vt:lpstr>Qin Dynasty Collapses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China: Warring States to Empire</dc:title>
  <dc:creator>EASx</dc:creator>
  <cp:lastModifiedBy>EASx</cp:lastModifiedBy>
  <cp:revision>16</cp:revision>
  <dcterms:created xsi:type="dcterms:W3CDTF">2012-09-20T12:56:14Z</dcterms:created>
  <dcterms:modified xsi:type="dcterms:W3CDTF">2012-09-20T17:45:38Z</dcterms:modified>
</cp:coreProperties>
</file>